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media/image9.png" ContentType="image/png"/>
  <Override PartName="/ppt/media/image1.png" ContentType="image/png"/>
  <Override PartName="/ppt/media/image58.png" ContentType="image/png"/>
  <Override PartName="/ppt/media/image56.jpeg" ContentType="image/jpeg"/>
  <Override PartName="/ppt/media/image2.png" ContentType="image/png"/>
  <Override PartName="/ppt/media/image59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23.jpeg" ContentType="image/jpeg"/>
  <Override PartName="/ppt/media/image8.png" ContentType="image/png"/>
  <Override PartName="/ppt/media/image10.jpeg" ContentType="image/jpeg"/>
  <Override PartName="/ppt/media/image11.jpeg" ContentType="image/jpeg"/>
  <Override PartName="/ppt/media/image12.png" ContentType="image/png"/>
  <Override PartName="/ppt/media/image46.jpeg" ContentType="image/jpeg"/>
  <Override PartName="/ppt/media/image13.png" ContentType="image/png"/>
  <Override PartName="/ppt/media/image14.jpeg" ContentType="image/jpeg"/>
  <Override PartName="/ppt/media/image15.jpeg" ContentType="image/jpeg"/>
  <Override PartName="/ppt/media/image49.png" ContentType="image/png"/>
  <Override PartName="/ppt/media/image16.jpeg" ContentType="image/jpeg"/>
  <Override PartName="/ppt/media/image24.jpeg" ContentType="image/jpeg"/>
  <Override PartName="/ppt/media/image17.png" ContentType="image/png"/>
  <Override PartName="/ppt/media/image18.png" ContentType="image/png"/>
  <Override PartName="/ppt/media/image22.png" ContentType="image/png"/>
  <Override PartName="/ppt/media/image19.jpeg" ContentType="image/jpeg"/>
  <Override PartName="/ppt/media/image44.png" ContentType="image/png"/>
  <Override PartName="/ppt/media/image20.jpeg" ContentType="image/jpeg"/>
  <Override PartName="/ppt/media/image21.png" ContentType="image/png"/>
  <Override PartName="/ppt/media/image25.jpeg" ContentType="image/jpeg"/>
  <Override PartName="/ppt/media/image37.png" ContentType="image/png"/>
  <Override PartName="/ppt/media/image26.jpeg" ContentType="image/jpeg"/>
  <Override PartName="/ppt/media/image47.png" ContentType="image/png"/>
  <Override PartName="/ppt/media/image27.jpeg" ContentType="image/jpeg"/>
  <Override PartName="/ppt/media/image28.png" ContentType="image/png"/>
  <Override PartName="/ppt/media/image29.jpeg" ContentType="image/jpeg"/>
  <Override PartName="/ppt/media/image30.jpeg" ContentType="image/jpeg"/>
  <Override PartName="/ppt/media/image31.jpeg" ContentType="image/jpeg"/>
  <Override PartName="/ppt/media/image52.png" ContentType="image/png"/>
  <Override PartName="/ppt/media/image32.jpeg" ContentType="image/jpeg"/>
  <Override PartName="/ppt/media/image33.jpeg" ContentType="image/jpeg"/>
  <Override PartName="/ppt/media/image34.png" ContentType="image/png"/>
  <Override PartName="/ppt/media/image35.jpeg" ContentType="image/jpeg"/>
  <Override PartName="/ppt/media/image36.jpeg" ContentType="image/jpeg"/>
  <Override PartName="/ppt/media/image45.png" ContentType="image/pn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png" ContentType="image/png"/>
  <Override PartName="/ppt/media/image55.jpeg" ContentType="image/jpeg"/>
  <Override PartName="/ppt/media/image48.png" ContentType="image/png"/>
  <Override PartName="/ppt/media/image50.png" ContentType="image/png"/>
  <Override PartName="/ppt/media/image51.png" ContentType="image/png"/>
  <Override PartName="/ppt/media/image53.png" ContentType="image/png"/>
  <Override PartName="/ppt/media/image54.jpeg" ContentType="image/jpeg"/>
  <Override PartName="/ppt/media/image57.jpeg" ContentType="image/jpeg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8" name="" descr=""/>
          <p:cNvPicPr/>
          <p:nvPr/>
        </p:nvPicPr>
        <p:blipFill>
          <a:blip r:embed="rId2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39" name="" descr=""/>
          <p:cNvPicPr/>
          <p:nvPr/>
        </p:nvPicPr>
        <p:blipFill>
          <a:blip r:embed="rId3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7" name="" descr=""/>
          <p:cNvPicPr/>
          <p:nvPr/>
        </p:nvPicPr>
        <p:blipFill>
          <a:blip r:embed="rId2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78" name="" descr=""/>
          <p:cNvPicPr/>
          <p:nvPr/>
        </p:nvPicPr>
        <p:blipFill>
          <a:blip r:embed="rId3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0000">
            <a:alpha val="7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et modifiez le titre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400440" cy="175212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lang="fr-FR" sz="3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pour modifier le style des sous-titres du masque</a:t>
            </a:r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23/03/2016</a:t>
            </a:r>
            <a:endParaRPr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648DF288-1CE4-4791-A171-5DCD8FD1587B}" type="slidenum">
              <a:rPr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&lt;numéro&gt;</a:t>
            </a:fld>
            <a:endParaRPr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pour éditer le format du plan de texte</a:t>
            </a:r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niveau de plan</a:t>
            </a:r>
            <a:endParaRPr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Troisième niveau de plan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Quatrième niveau de plan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Cinquième niveau de plan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Sixième niveau de plan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Septième niveau de plan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0000">
            <a:alpha val="7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et modifiez le titre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pour éditer le format du plan de texte</a:t>
            </a:r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niveau de plan</a:t>
            </a:r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Troisième niveau de plan</a:t>
            </a:r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Quatrième niveau de plan</a:t>
            </a:r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Cinquième niveau de plan</a:t>
            </a:r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Sixième niveau de plan</a:t>
            </a:r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Septième niveau de planCliquez pour modifier les styles du texte du masque</a:t>
            </a:r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Deuxième niveau</a:t>
            </a:r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Troisième niveau</a:t>
            </a:r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600200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Quatrième niveau</a:t>
            </a:r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057400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Cinquième niveau</a:t>
            </a:r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23/03/2016</a:t>
            </a:r>
            <a:endParaRPr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3282D77D-6E95-4177-9E21-6930BEA575A9}" type="slidenum">
              <a:rPr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&lt;numéro&gt;</a:t>
            </a:fld>
            <a:endParaRPr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image" Target="../media/image55.jpeg"/><Relationship Id="rId3" Type="http://schemas.openxmlformats.org/officeDocument/2006/relationships/image" Target="../media/image56.jpeg"/><Relationship Id="rId4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 5" descr=""/>
          <p:cNvPicPr/>
          <p:nvPr/>
        </p:nvPicPr>
        <p:blipFill>
          <a:blip r:embed="rId1"/>
          <a:stretch/>
        </p:blipFill>
        <p:spPr>
          <a:xfrm>
            <a:off x="6468840" y="1546200"/>
            <a:ext cx="2295000" cy="4398120"/>
          </a:xfrm>
          <a:prstGeom prst="rect">
            <a:avLst/>
          </a:prstGeom>
          <a:ln>
            <a:noFill/>
          </a:ln>
        </p:spPr>
      </p:pic>
      <p:pic>
        <p:nvPicPr>
          <p:cNvPr id="80" name="Image 7" descr=""/>
          <p:cNvPicPr/>
          <p:nvPr/>
        </p:nvPicPr>
        <p:blipFill>
          <a:blip r:embed="rId2"/>
          <a:stretch/>
        </p:blipFill>
        <p:spPr>
          <a:xfrm>
            <a:off x="154800" y="642960"/>
            <a:ext cx="5865120" cy="5733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Ensevelir les morts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5" name="Image 3" descr=""/>
          <p:cNvPicPr/>
          <p:nvPr/>
        </p:nvPicPr>
        <p:blipFill>
          <a:blip r:embed="rId1"/>
          <a:stretch/>
        </p:blipFill>
        <p:spPr>
          <a:xfrm>
            <a:off x="753480" y="1849680"/>
            <a:ext cx="3183840" cy="1776960"/>
          </a:xfrm>
          <a:prstGeom prst="rect">
            <a:avLst/>
          </a:prstGeom>
          <a:ln>
            <a:noFill/>
          </a:ln>
        </p:spPr>
      </p:pic>
      <p:pic>
        <p:nvPicPr>
          <p:cNvPr id="116" name="Image 4" descr=""/>
          <p:cNvPicPr/>
          <p:nvPr/>
        </p:nvPicPr>
        <p:blipFill>
          <a:blip r:embed="rId2"/>
          <a:stretch/>
        </p:blipFill>
        <p:spPr>
          <a:xfrm>
            <a:off x="5644080" y="1987920"/>
            <a:ext cx="3276360" cy="2476080"/>
          </a:xfrm>
          <a:prstGeom prst="rect">
            <a:avLst/>
          </a:prstGeom>
          <a:ln>
            <a:noFill/>
          </a:ln>
        </p:spPr>
      </p:pic>
      <p:pic>
        <p:nvPicPr>
          <p:cNvPr id="117" name="Image 5" descr=""/>
          <p:cNvPicPr/>
          <p:nvPr/>
        </p:nvPicPr>
        <p:blipFill>
          <a:blip r:embed="rId3"/>
          <a:stretch/>
        </p:blipFill>
        <p:spPr>
          <a:xfrm>
            <a:off x="1120320" y="3815280"/>
            <a:ext cx="4286880" cy="2791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685800" y="1820160"/>
            <a:ext cx="4171320" cy="3692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i="1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œuvres de miséricorde</a:t>
            </a:r>
            <a:r>
              <a:rPr b="1" i="1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i="1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spirituelles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9" name="Image 2" descr=""/>
          <p:cNvPicPr/>
          <p:nvPr/>
        </p:nvPicPr>
        <p:blipFill>
          <a:blip r:embed="rId1"/>
          <a:stretch/>
        </p:blipFill>
        <p:spPr>
          <a:xfrm>
            <a:off x="5562360" y="642960"/>
            <a:ext cx="2991960" cy="5733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Prier pour le prochain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21" name="Image 4" descr=""/>
          <p:cNvPicPr/>
          <p:nvPr/>
        </p:nvPicPr>
        <p:blipFill>
          <a:blip r:embed="rId1"/>
          <a:stretch/>
        </p:blipFill>
        <p:spPr>
          <a:xfrm>
            <a:off x="4662360" y="1728360"/>
            <a:ext cx="3250800" cy="2437920"/>
          </a:xfrm>
          <a:prstGeom prst="rect">
            <a:avLst/>
          </a:prstGeom>
          <a:ln>
            <a:noFill/>
          </a:ln>
        </p:spPr>
      </p:pic>
      <p:pic>
        <p:nvPicPr>
          <p:cNvPr id="122" name="Image 9" descr=""/>
          <p:cNvPicPr/>
          <p:nvPr/>
        </p:nvPicPr>
        <p:blipFill>
          <a:blip r:embed="rId2"/>
          <a:stretch/>
        </p:blipFill>
        <p:spPr>
          <a:xfrm>
            <a:off x="696600" y="1728360"/>
            <a:ext cx="3194280" cy="2423160"/>
          </a:xfrm>
          <a:prstGeom prst="rect">
            <a:avLst/>
          </a:prstGeom>
          <a:ln>
            <a:noFill/>
          </a:ln>
        </p:spPr>
      </p:pic>
      <p:pic>
        <p:nvPicPr>
          <p:cNvPr id="123" name="Image 10" descr=""/>
          <p:cNvPicPr/>
          <p:nvPr/>
        </p:nvPicPr>
        <p:blipFill>
          <a:blip r:embed="rId3"/>
          <a:stretch/>
        </p:blipFill>
        <p:spPr>
          <a:xfrm>
            <a:off x="1879560" y="4323240"/>
            <a:ext cx="5414400" cy="2322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Consoler les affligés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25" name="Image 4" descr=""/>
          <p:cNvPicPr/>
          <p:nvPr/>
        </p:nvPicPr>
        <p:blipFill>
          <a:blip r:embed="rId1"/>
          <a:stretch/>
        </p:blipFill>
        <p:spPr>
          <a:xfrm>
            <a:off x="281520" y="1675800"/>
            <a:ext cx="3031560" cy="2016000"/>
          </a:xfrm>
          <a:prstGeom prst="rect">
            <a:avLst/>
          </a:prstGeom>
          <a:ln>
            <a:noFill/>
          </a:ln>
        </p:spPr>
      </p:pic>
      <p:pic>
        <p:nvPicPr>
          <p:cNvPr id="126" name="Image 6" descr=""/>
          <p:cNvPicPr/>
          <p:nvPr/>
        </p:nvPicPr>
        <p:blipFill>
          <a:blip r:embed="rId2"/>
          <a:stretch/>
        </p:blipFill>
        <p:spPr>
          <a:xfrm>
            <a:off x="1567080" y="4097880"/>
            <a:ext cx="3492000" cy="2323800"/>
          </a:xfrm>
          <a:prstGeom prst="rect">
            <a:avLst/>
          </a:prstGeom>
          <a:ln>
            <a:noFill/>
          </a:ln>
        </p:spPr>
      </p:pic>
      <p:pic>
        <p:nvPicPr>
          <p:cNvPr id="127" name="Image 7" descr=""/>
          <p:cNvPicPr/>
          <p:nvPr/>
        </p:nvPicPr>
        <p:blipFill>
          <a:blip r:embed="rId3"/>
          <a:stretch/>
        </p:blipFill>
        <p:spPr>
          <a:xfrm>
            <a:off x="3841560" y="2534040"/>
            <a:ext cx="1929600" cy="1157400"/>
          </a:xfrm>
          <a:prstGeom prst="rect">
            <a:avLst/>
          </a:prstGeom>
          <a:ln>
            <a:noFill/>
          </a:ln>
        </p:spPr>
      </p:pic>
      <p:pic>
        <p:nvPicPr>
          <p:cNvPr id="128" name="Image 8" descr=""/>
          <p:cNvPicPr/>
          <p:nvPr/>
        </p:nvPicPr>
        <p:blipFill>
          <a:blip r:embed="rId4"/>
          <a:stretch/>
        </p:blipFill>
        <p:spPr>
          <a:xfrm>
            <a:off x="6194520" y="2314800"/>
            <a:ext cx="2491920" cy="3879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Avertir les pécheurs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30" name="Image 5" descr=""/>
          <p:cNvPicPr/>
          <p:nvPr/>
        </p:nvPicPr>
        <p:blipFill>
          <a:blip r:embed="rId1"/>
          <a:stretch/>
        </p:blipFill>
        <p:spPr>
          <a:xfrm>
            <a:off x="457200" y="1525680"/>
            <a:ext cx="5381280" cy="3013560"/>
          </a:xfrm>
          <a:prstGeom prst="rect">
            <a:avLst/>
          </a:prstGeom>
          <a:ln>
            <a:noFill/>
          </a:ln>
        </p:spPr>
      </p:pic>
      <p:pic>
        <p:nvPicPr>
          <p:cNvPr id="131" name="Image 6" descr=""/>
          <p:cNvPicPr/>
          <p:nvPr/>
        </p:nvPicPr>
        <p:blipFill>
          <a:blip r:embed="rId2"/>
          <a:stretch/>
        </p:blipFill>
        <p:spPr>
          <a:xfrm>
            <a:off x="6086520" y="4951440"/>
            <a:ext cx="2209320" cy="1654560"/>
          </a:xfrm>
          <a:prstGeom prst="rect">
            <a:avLst/>
          </a:prstGeom>
          <a:ln>
            <a:noFill/>
          </a:ln>
        </p:spPr>
      </p:pic>
      <p:pic>
        <p:nvPicPr>
          <p:cNvPr id="132" name="Image 7" descr=""/>
          <p:cNvPicPr/>
          <p:nvPr/>
        </p:nvPicPr>
        <p:blipFill>
          <a:blip r:embed="rId3"/>
          <a:stretch/>
        </p:blipFill>
        <p:spPr>
          <a:xfrm>
            <a:off x="878400" y="5082480"/>
            <a:ext cx="4389120" cy="1316520"/>
          </a:xfrm>
          <a:prstGeom prst="rect">
            <a:avLst/>
          </a:prstGeom>
          <a:ln>
            <a:noFill/>
          </a:ln>
        </p:spPr>
      </p:pic>
      <p:pic>
        <p:nvPicPr>
          <p:cNvPr id="133" name="Image 8" descr=""/>
          <p:cNvPicPr/>
          <p:nvPr/>
        </p:nvPicPr>
        <p:blipFill>
          <a:blip r:embed="rId4"/>
          <a:stretch/>
        </p:blipFill>
        <p:spPr>
          <a:xfrm>
            <a:off x="6722280" y="1999440"/>
            <a:ext cx="1964160" cy="2404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Supporter son prochain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35" name="Image 3" descr=""/>
          <p:cNvPicPr/>
          <p:nvPr/>
        </p:nvPicPr>
        <p:blipFill>
          <a:blip r:embed="rId1"/>
          <a:stretch/>
        </p:blipFill>
        <p:spPr>
          <a:xfrm>
            <a:off x="732240" y="1859040"/>
            <a:ext cx="3078000" cy="3078000"/>
          </a:xfrm>
          <a:prstGeom prst="rect">
            <a:avLst/>
          </a:prstGeom>
          <a:ln>
            <a:noFill/>
          </a:ln>
        </p:spPr>
      </p:pic>
      <p:pic>
        <p:nvPicPr>
          <p:cNvPr id="136" name="Image 4" descr=""/>
          <p:cNvPicPr/>
          <p:nvPr/>
        </p:nvPicPr>
        <p:blipFill>
          <a:blip r:embed="rId2"/>
          <a:stretch/>
        </p:blipFill>
        <p:spPr>
          <a:xfrm>
            <a:off x="3485880" y="5205960"/>
            <a:ext cx="2031480" cy="1239120"/>
          </a:xfrm>
          <a:prstGeom prst="rect">
            <a:avLst/>
          </a:prstGeom>
          <a:ln>
            <a:noFill/>
          </a:ln>
        </p:spPr>
      </p:pic>
      <p:pic>
        <p:nvPicPr>
          <p:cNvPr id="137" name="Image 5" descr=""/>
          <p:cNvPicPr/>
          <p:nvPr/>
        </p:nvPicPr>
        <p:blipFill>
          <a:blip r:embed="rId3"/>
          <a:stretch/>
        </p:blipFill>
        <p:spPr>
          <a:xfrm>
            <a:off x="4517280" y="1859040"/>
            <a:ext cx="3407400" cy="2499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Conseiller celui qui doute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39" name="Image 3" descr=""/>
          <p:cNvPicPr/>
          <p:nvPr/>
        </p:nvPicPr>
        <p:blipFill>
          <a:blip r:embed="rId1"/>
          <a:stretch/>
        </p:blipFill>
        <p:spPr>
          <a:xfrm>
            <a:off x="532440" y="2269440"/>
            <a:ext cx="2675160" cy="1397880"/>
          </a:xfrm>
          <a:prstGeom prst="rect">
            <a:avLst/>
          </a:prstGeom>
          <a:ln>
            <a:noFill/>
          </a:ln>
        </p:spPr>
      </p:pic>
      <p:pic>
        <p:nvPicPr>
          <p:cNvPr id="140" name="Image 4" descr=""/>
          <p:cNvPicPr/>
          <p:nvPr/>
        </p:nvPicPr>
        <p:blipFill>
          <a:blip r:embed="rId2"/>
          <a:stretch/>
        </p:blipFill>
        <p:spPr>
          <a:xfrm>
            <a:off x="259920" y="4653360"/>
            <a:ext cx="4152600" cy="1955520"/>
          </a:xfrm>
          <a:prstGeom prst="rect">
            <a:avLst/>
          </a:prstGeom>
          <a:ln>
            <a:noFill/>
          </a:ln>
        </p:spPr>
      </p:pic>
      <p:pic>
        <p:nvPicPr>
          <p:cNvPr id="141" name="Image 5" descr=""/>
          <p:cNvPicPr/>
          <p:nvPr/>
        </p:nvPicPr>
        <p:blipFill>
          <a:blip r:embed="rId3"/>
          <a:stretch/>
        </p:blipFill>
        <p:spPr>
          <a:xfrm>
            <a:off x="5482080" y="4686480"/>
            <a:ext cx="2138760" cy="1922040"/>
          </a:xfrm>
          <a:prstGeom prst="rect">
            <a:avLst/>
          </a:prstGeom>
          <a:ln>
            <a:noFill/>
          </a:ln>
        </p:spPr>
      </p:pic>
      <p:pic>
        <p:nvPicPr>
          <p:cNvPr id="142" name="Image 6" descr=""/>
          <p:cNvPicPr/>
          <p:nvPr/>
        </p:nvPicPr>
        <p:blipFill>
          <a:blip r:embed="rId4"/>
          <a:stretch/>
        </p:blipFill>
        <p:spPr>
          <a:xfrm>
            <a:off x="5765040" y="1513440"/>
            <a:ext cx="2857320" cy="2857320"/>
          </a:xfrm>
          <a:prstGeom prst="rect">
            <a:avLst/>
          </a:prstGeom>
          <a:ln>
            <a:noFill/>
          </a:ln>
        </p:spPr>
      </p:pic>
      <p:pic>
        <p:nvPicPr>
          <p:cNvPr id="143" name="Image 2" descr=""/>
          <p:cNvPicPr/>
          <p:nvPr/>
        </p:nvPicPr>
        <p:blipFill>
          <a:blip r:embed="rId5"/>
          <a:stretch/>
        </p:blipFill>
        <p:spPr>
          <a:xfrm>
            <a:off x="3836160" y="1911600"/>
            <a:ext cx="1406160" cy="2108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Pardonner les offenses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45" name="Image 3" descr=""/>
          <p:cNvPicPr/>
          <p:nvPr/>
        </p:nvPicPr>
        <p:blipFill>
          <a:blip r:embed="rId1"/>
          <a:stretch/>
        </p:blipFill>
        <p:spPr>
          <a:xfrm>
            <a:off x="1354680" y="4067280"/>
            <a:ext cx="2402640" cy="2450880"/>
          </a:xfrm>
          <a:prstGeom prst="rect">
            <a:avLst/>
          </a:prstGeom>
          <a:ln>
            <a:noFill/>
          </a:ln>
        </p:spPr>
      </p:pic>
      <p:pic>
        <p:nvPicPr>
          <p:cNvPr id="146" name="Image 5" descr=""/>
          <p:cNvPicPr/>
          <p:nvPr/>
        </p:nvPicPr>
        <p:blipFill>
          <a:blip r:embed="rId2"/>
          <a:stretch/>
        </p:blipFill>
        <p:spPr>
          <a:xfrm>
            <a:off x="2066760" y="1515600"/>
            <a:ext cx="4674240" cy="2066400"/>
          </a:xfrm>
          <a:prstGeom prst="rect">
            <a:avLst/>
          </a:prstGeom>
          <a:ln>
            <a:noFill/>
          </a:ln>
        </p:spPr>
      </p:pic>
      <p:pic>
        <p:nvPicPr>
          <p:cNvPr id="147" name="Image 6" descr=""/>
          <p:cNvPicPr/>
          <p:nvPr/>
        </p:nvPicPr>
        <p:blipFill>
          <a:blip r:embed="rId3"/>
          <a:stretch/>
        </p:blipFill>
        <p:spPr>
          <a:xfrm>
            <a:off x="5115960" y="4016520"/>
            <a:ext cx="3250800" cy="2501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Instruire les ignorants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49" name="Espace réservé du contenu 3" descr=""/>
          <p:cNvPicPr/>
          <p:nvPr/>
        </p:nvPicPr>
        <p:blipFill>
          <a:blip r:embed="rId1"/>
          <a:srcRect l="0" t="9152" r="0" b="9152"/>
          <a:stretch/>
        </p:blipFill>
        <p:spPr>
          <a:xfrm>
            <a:off x="4005360" y="1417680"/>
            <a:ext cx="3947400" cy="2170800"/>
          </a:xfrm>
          <a:prstGeom prst="rect">
            <a:avLst/>
          </a:prstGeom>
          <a:ln>
            <a:noFill/>
          </a:ln>
        </p:spPr>
      </p:pic>
      <p:pic>
        <p:nvPicPr>
          <p:cNvPr id="150" name="Image 5" descr=""/>
          <p:cNvPicPr/>
          <p:nvPr/>
        </p:nvPicPr>
        <p:blipFill>
          <a:blip r:embed="rId2"/>
          <a:stretch/>
        </p:blipFill>
        <p:spPr>
          <a:xfrm>
            <a:off x="919440" y="3917880"/>
            <a:ext cx="4764600" cy="2683800"/>
          </a:xfrm>
          <a:prstGeom prst="rect">
            <a:avLst/>
          </a:prstGeom>
          <a:ln>
            <a:noFill/>
          </a:ln>
        </p:spPr>
      </p:pic>
      <p:pic>
        <p:nvPicPr>
          <p:cNvPr id="151" name="Image 7" descr=""/>
          <p:cNvPicPr/>
          <p:nvPr/>
        </p:nvPicPr>
        <p:blipFill>
          <a:blip r:embed="rId3"/>
          <a:stretch/>
        </p:blipFill>
        <p:spPr>
          <a:xfrm>
            <a:off x="6372000" y="4487400"/>
            <a:ext cx="1936080" cy="1713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457200" y="155052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« Amen , je vous le dis, chaque fois que vous l’avez fait à l’un de ces plus petits de mes frères, c’est à moi que vous l’avez fait »</a:t>
            </a:r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r">
              <a:lnSpc>
                <a:spcPct val="100000"/>
              </a:lnSpc>
            </a:pPr>
            <a:r>
              <a:rPr b="1" i="1" lang="fr-FR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Mt 25, 40</a:t>
            </a:r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Vivre la Miséricorde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2" name="TextShape 2"/>
          <p:cNvSpPr txBox="1"/>
          <p:nvPr/>
        </p:nvSpPr>
        <p:spPr>
          <a:xfrm>
            <a:off x="337680" y="1600200"/>
            <a:ext cx="7809480" cy="20336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i="1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« Faire l’expérience de  l’Amour de Dieu qui console, pardonne et donne l’espérance » </a:t>
            </a:r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i="1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</a:t>
            </a:r>
            <a:r>
              <a:rPr b="1" i="1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r>
              <a:rPr b="1" i="1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Pape François </a:t>
            </a:r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3" name="Image 4" descr=""/>
          <p:cNvPicPr/>
          <p:nvPr/>
        </p:nvPicPr>
        <p:blipFill>
          <a:blip r:embed="rId1"/>
          <a:stretch/>
        </p:blipFill>
        <p:spPr>
          <a:xfrm>
            <a:off x="6793560" y="3263760"/>
            <a:ext cx="1892880" cy="3172680"/>
          </a:xfrm>
          <a:prstGeom prst="rect">
            <a:avLst/>
          </a:prstGeom>
          <a:ln>
            <a:noFill/>
          </a:ln>
        </p:spPr>
      </p:pic>
      <p:pic>
        <p:nvPicPr>
          <p:cNvPr id="84" name="Image 5" descr=""/>
          <p:cNvPicPr/>
          <p:nvPr/>
        </p:nvPicPr>
        <p:blipFill>
          <a:blip r:embed="rId2"/>
          <a:stretch/>
        </p:blipFill>
        <p:spPr>
          <a:xfrm>
            <a:off x="768240" y="4120560"/>
            <a:ext cx="4230720" cy="2377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685800" y="1820160"/>
            <a:ext cx="4590360" cy="3692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i="1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œuvres de miséricorde</a:t>
            </a:r>
            <a:r>
              <a:rPr b="1" i="1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i="1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corporelles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6" name="Image 2" descr=""/>
          <p:cNvPicPr/>
          <p:nvPr/>
        </p:nvPicPr>
        <p:blipFill>
          <a:blip r:embed="rId1"/>
          <a:stretch/>
        </p:blipFill>
        <p:spPr>
          <a:xfrm>
            <a:off x="5798160" y="446400"/>
            <a:ext cx="2991960" cy="5733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Donner à manger  à ceux qui ont faim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8" name="Image 6" descr=""/>
          <p:cNvPicPr/>
          <p:nvPr/>
        </p:nvPicPr>
        <p:blipFill>
          <a:blip r:embed="rId1"/>
          <a:stretch/>
        </p:blipFill>
        <p:spPr>
          <a:xfrm>
            <a:off x="830520" y="4281840"/>
            <a:ext cx="3064680" cy="2057760"/>
          </a:xfrm>
          <a:prstGeom prst="rect">
            <a:avLst/>
          </a:prstGeom>
          <a:ln>
            <a:noFill/>
          </a:ln>
        </p:spPr>
      </p:pic>
      <p:pic>
        <p:nvPicPr>
          <p:cNvPr id="89" name="Image 8" descr=""/>
          <p:cNvPicPr/>
          <p:nvPr/>
        </p:nvPicPr>
        <p:blipFill>
          <a:blip r:embed="rId2"/>
          <a:stretch/>
        </p:blipFill>
        <p:spPr>
          <a:xfrm>
            <a:off x="1103040" y="1550160"/>
            <a:ext cx="3543120" cy="2298240"/>
          </a:xfrm>
          <a:prstGeom prst="rect">
            <a:avLst/>
          </a:prstGeom>
          <a:ln>
            <a:noFill/>
          </a:ln>
        </p:spPr>
      </p:pic>
      <p:pic>
        <p:nvPicPr>
          <p:cNvPr id="90" name="Image 14" descr=""/>
          <p:cNvPicPr/>
          <p:nvPr/>
        </p:nvPicPr>
        <p:blipFill>
          <a:blip r:embed="rId3"/>
          <a:stretch/>
        </p:blipFill>
        <p:spPr>
          <a:xfrm>
            <a:off x="4646160" y="4111560"/>
            <a:ext cx="3970440" cy="2228040"/>
          </a:xfrm>
          <a:prstGeom prst="rect">
            <a:avLst/>
          </a:prstGeom>
          <a:ln>
            <a:noFill/>
          </a:ln>
        </p:spPr>
      </p:pic>
      <p:pic>
        <p:nvPicPr>
          <p:cNvPr id="91" name="Image 2" descr=""/>
          <p:cNvPicPr/>
          <p:nvPr/>
        </p:nvPicPr>
        <p:blipFill>
          <a:blip r:embed="rId4"/>
          <a:stretch/>
        </p:blipFill>
        <p:spPr>
          <a:xfrm>
            <a:off x="5643360" y="1575360"/>
            <a:ext cx="2940840" cy="2080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Donner à boire aux assoiffés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93" name="Image 4" descr=""/>
          <p:cNvPicPr/>
          <p:nvPr/>
        </p:nvPicPr>
        <p:blipFill>
          <a:blip r:embed="rId1"/>
          <a:stretch/>
        </p:blipFill>
        <p:spPr>
          <a:xfrm>
            <a:off x="4729680" y="2158920"/>
            <a:ext cx="4198680" cy="2855520"/>
          </a:xfrm>
          <a:prstGeom prst="rect">
            <a:avLst/>
          </a:prstGeom>
          <a:ln>
            <a:noFill/>
          </a:ln>
        </p:spPr>
      </p:pic>
      <p:pic>
        <p:nvPicPr>
          <p:cNvPr id="94" name="Image 7" descr=""/>
          <p:cNvPicPr/>
          <p:nvPr/>
        </p:nvPicPr>
        <p:blipFill>
          <a:blip r:embed="rId2"/>
          <a:stretch/>
        </p:blipFill>
        <p:spPr>
          <a:xfrm>
            <a:off x="672120" y="4130280"/>
            <a:ext cx="3492000" cy="2323800"/>
          </a:xfrm>
          <a:prstGeom prst="rect">
            <a:avLst/>
          </a:prstGeom>
          <a:ln>
            <a:noFill/>
          </a:ln>
        </p:spPr>
      </p:pic>
      <p:pic>
        <p:nvPicPr>
          <p:cNvPr id="95" name="Image 11" descr=""/>
          <p:cNvPicPr/>
          <p:nvPr/>
        </p:nvPicPr>
        <p:blipFill>
          <a:blip r:embed="rId3"/>
          <a:stretch/>
        </p:blipFill>
        <p:spPr>
          <a:xfrm>
            <a:off x="313920" y="1545120"/>
            <a:ext cx="3758760" cy="2158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Vêtir ceux qui sont nus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97" name="Image 3" descr=""/>
          <p:cNvPicPr/>
          <p:nvPr/>
        </p:nvPicPr>
        <p:blipFill>
          <a:blip r:embed="rId1"/>
          <a:stretch/>
        </p:blipFill>
        <p:spPr>
          <a:xfrm>
            <a:off x="1112760" y="1610640"/>
            <a:ext cx="3521880" cy="2641320"/>
          </a:xfrm>
          <a:prstGeom prst="rect">
            <a:avLst/>
          </a:prstGeom>
          <a:ln>
            <a:noFill/>
          </a:ln>
        </p:spPr>
      </p:pic>
      <p:pic>
        <p:nvPicPr>
          <p:cNvPr id="98" name="Image 4" descr=""/>
          <p:cNvPicPr/>
          <p:nvPr/>
        </p:nvPicPr>
        <p:blipFill>
          <a:blip r:embed="rId2"/>
          <a:stretch/>
        </p:blipFill>
        <p:spPr>
          <a:xfrm>
            <a:off x="5826600" y="1417680"/>
            <a:ext cx="2087280" cy="2153520"/>
          </a:xfrm>
          <a:prstGeom prst="rect">
            <a:avLst/>
          </a:prstGeom>
          <a:ln>
            <a:noFill/>
          </a:ln>
        </p:spPr>
      </p:pic>
      <p:pic>
        <p:nvPicPr>
          <p:cNvPr id="99" name="Image 6" descr=""/>
          <p:cNvPicPr/>
          <p:nvPr/>
        </p:nvPicPr>
        <p:blipFill>
          <a:blip r:embed="rId3"/>
          <a:stretch/>
        </p:blipFill>
        <p:spPr>
          <a:xfrm>
            <a:off x="5167080" y="3520440"/>
            <a:ext cx="3519360" cy="1216080"/>
          </a:xfrm>
          <a:prstGeom prst="rect">
            <a:avLst/>
          </a:prstGeom>
          <a:ln>
            <a:noFill/>
          </a:ln>
        </p:spPr>
      </p:pic>
      <p:pic>
        <p:nvPicPr>
          <p:cNvPr id="100" name="Image 8" descr=""/>
          <p:cNvPicPr/>
          <p:nvPr/>
        </p:nvPicPr>
        <p:blipFill>
          <a:blip r:embed="rId4"/>
          <a:stretch/>
        </p:blipFill>
        <p:spPr>
          <a:xfrm>
            <a:off x="2225880" y="4854600"/>
            <a:ext cx="4851000" cy="1676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Accueillir les étrangers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02" name="Image 5" descr=""/>
          <p:cNvPicPr/>
          <p:nvPr/>
        </p:nvPicPr>
        <p:blipFill>
          <a:blip r:embed="rId1"/>
          <a:stretch/>
        </p:blipFill>
        <p:spPr>
          <a:xfrm>
            <a:off x="4836600" y="1417680"/>
            <a:ext cx="3800520" cy="1900080"/>
          </a:xfrm>
          <a:prstGeom prst="rect">
            <a:avLst/>
          </a:prstGeom>
          <a:ln>
            <a:noFill/>
          </a:ln>
        </p:spPr>
      </p:pic>
      <p:pic>
        <p:nvPicPr>
          <p:cNvPr id="103" name="Image 6" descr=""/>
          <p:cNvPicPr/>
          <p:nvPr/>
        </p:nvPicPr>
        <p:blipFill>
          <a:blip r:embed="rId2"/>
          <a:stretch/>
        </p:blipFill>
        <p:spPr>
          <a:xfrm>
            <a:off x="4547160" y="3587760"/>
            <a:ext cx="1928880" cy="1248480"/>
          </a:xfrm>
          <a:prstGeom prst="rect">
            <a:avLst/>
          </a:prstGeom>
          <a:ln>
            <a:noFill/>
          </a:ln>
        </p:spPr>
      </p:pic>
      <p:pic>
        <p:nvPicPr>
          <p:cNvPr id="104" name="Image 7" descr=""/>
          <p:cNvPicPr/>
          <p:nvPr/>
        </p:nvPicPr>
        <p:blipFill>
          <a:blip r:embed="rId3"/>
          <a:stretch/>
        </p:blipFill>
        <p:spPr>
          <a:xfrm>
            <a:off x="457200" y="1836720"/>
            <a:ext cx="3395880" cy="1908000"/>
          </a:xfrm>
          <a:prstGeom prst="rect">
            <a:avLst/>
          </a:prstGeom>
          <a:ln>
            <a:noFill/>
          </a:ln>
        </p:spPr>
      </p:pic>
      <p:pic>
        <p:nvPicPr>
          <p:cNvPr id="105" name="Image 9" descr=""/>
          <p:cNvPicPr/>
          <p:nvPr/>
        </p:nvPicPr>
        <p:blipFill>
          <a:blip r:embed="rId4"/>
          <a:stretch/>
        </p:blipFill>
        <p:spPr>
          <a:xfrm>
            <a:off x="297360" y="4395960"/>
            <a:ext cx="3809520" cy="2133360"/>
          </a:xfrm>
          <a:prstGeom prst="rect">
            <a:avLst/>
          </a:prstGeom>
          <a:ln>
            <a:noFill/>
          </a:ln>
        </p:spPr>
      </p:pic>
      <p:pic>
        <p:nvPicPr>
          <p:cNvPr id="106" name="Image 10" descr=""/>
          <p:cNvPicPr/>
          <p:nvPr/>
        </p:nvPicPr>
        <p:blipFill>
          <a:blip r:embed="rId5"/>
          <a:stretch/>
        </p:blipFill>
        <p:spPr>
          <a:xfrm>
            <a:off x="5987520" y="5042520"/>
            <a:ext cx="2654640" cy="1486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Assister les malades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08" name="Image 4" descr=""/>
          <p:cNvPicPr/>
          <p:nvPr/>
        </p:nvPicPr>
        <p:blipFill>
          <a:blip r:embed="rId1"/>
          <a:stretch/>
        </p:blipFill>
        <p:spPr>
          <a:xfrm>
            <a:off x="4534560" y="4627440"/>
            <a:ext cx="3809520" cy="2133360"/>
          </a:xfrm>
          <a:prstGeom prst="rect">
            <a:avLst/>
          </a:prstGeom>
          <a:ln>
            <a:noFill/>
          </a:ln>
        </p:spPr>
      </p:pic>
      <p:pic>
        <p:nvPicPr>
          <p:cNvPr id="109" name="Image 9" descr=""/>
          <p:cNvPicPr/>
          <p:nvPr/>
        </p:nvPicPr>
        <p:blipFill>
          <a:blip r:embed="rId2"/>
          <a:stretch/>
        </p:blipFill>
        <p:spPr>
          <a:xfrm>
            <a:off x="457200" y="1838520"/>
            <a:ext cx="3354480" cy="4472640"/>
          </a:xfrm>
          <a:prstGeom prst="rect">
            <a:avLst/>
          </a:prstGeom>
          <a:ln>
            <a:noFill/>
          </a:ln>
        </p:spPr>
      </p:pic>
      <p:pic>
        <p:nvPicPr>
          <p:cNvPr id="110" name="Image 2" descr=""/>
          <p:cNvPicPr/>
          <p:nvPr/>
        </p:nvPicPr>
        <p:blipFill>
          <a:blip r:embed="rId3"/>
          <a:stretch/>
        </p:blipFill>
        <p:spPr>
          <a:xfrm>
            <a:off x="4318920" y="1417680"/>
            <a:ext cx="4367520" cy="2913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Visiter les prisonniers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2" name="Image 3" descr=""/>
          <p:cNvPicPr/>
          <p:nvPr/>
        </p:nvPicPr>
        <p:blipFill>
          <a:blip r:embed="rId1"/>
          <a:stretch/>
        </p:blipFill>
        <p:spPr>
          <a:xfrm>
            <a:off x="345960" y="1783440"/>
            <a:ext cx="4179240" cy="2786040"/>
          </a:xfrm>
          <a:prstGeom prst="rect">
            <a:avLst/>
          </a:prstGeom>
          <a:ln>
            <a:noFill/>
          </a:ln>
        </p:spPr>
      </p:pic>
      <p:pic>
        <p:nvPicPr>
          <p:cNvPr id="113" name="Image 5" descr=""/>
          <p:cNvPicPr/>
          <p:nvPr/>
        </p:nvPicPr>
        <p:blipFill>
          <a:blip r:embed="rId2"/>
          <a:stretch/>
        </p:blipFill>
        <p:spPr>
          <a:xfrm>
            <a:off x="4736160" y="3836520"/>
            <a:ext cx="4233960" cy="281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Application>LibreOffice/5.0.4.2$Windows_x86 LibreOffice_project/2b9802c1994aa0b7dc6079e128979269cf95bc78</Application>
  <Paragraphs>12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2016-02-12T18:24:29Z</dcterms:created>
  <dc:creator>Francois Fourcade</dc:creator>
  <dc:language>fr-FR</dc:language>
  <cp:lastModifiedBy>Fernand Correia</cp:lastModifiedBy>
  <dcterms:modified xsi:type="dcterms:W3CDTF">2016-03-23T02:44:27Z</dcterms:modified>
  <cp:revision>40</cp:revision>
  <dc:title>Les œuvres de miséricorde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Présentation à l'écran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10</vt:i4>
  </property>
</Properties>
</file>